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71" autoAdjust="0"/>
  </p:normalViewPr>
  <p:slideViewPr>
    <p:cSldViewPr>
      <p:cViewPr>
        <p:scale>
          <a:sx n="50" d="100"/>
          <a:sy n="50" d="100"/>
        </p:scale>
        <p:origin x="-1267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3C5E2D-814F-44FA-8BE8-A6757423CAAE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mw/imgres?imgurl=http://www.cartoonstock.com/newscartoons/cartoonists/lfi/lowres/lfin238l.jpg&amp;imgrefurl=http://www.cartoonstock.com/directory/g/getting_up.asp&amp;usg=__vfStynBhU98-yV3rKRvBvhJ2CU4=&amp;h=400&amp;w=359&amp;sz=152&amp;hl=en&amp;start=8&amp;zoom=1&amp;tbnid=87y9bEuQD04LDM:&amp;tbnh=124&amp;tbnw=111&amp;ei=YLFET4nUHMin0AX-m9SSBA&amp;prev=/search?q=getting+up+from+sleep&amp;hl=en&amp;safe=vss&amp;biw=1440&amp;bih=717&amp;gbv=2&amp;tbm=isch&amp;itbs=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mw/imgres?imgurl=http://i.istockimg.com/file_thumbview_approve/2060586/2/stock-photo-2060586-child-going-to-school-in-primary-colors.jpg&amp;imgrefurl=http://www.istockphoto.com/stock-photo-2060586-child-going-to-school-in-primary-colors.php&amp;usg=__K0zOwM3beFmLTlPFb92z6IzpYcQ=&amp;h=297&amp;w=380&amp;sz=54&amp;hl=en&amp;start=4&amp;zoom=1&amp;tbnid=lKcmvB_gcKjcUM:&amp;tbnh=96&amp;tbnw=123&amp;ei=iLZET6uYPMmDhQfu3JmXAg&amp;prev=/search?q=going+to+school&amp;hl=en&amp;safe=vss&amp;biw=1440&amp;bih=717&amp;gbv=2&amp;tbm=isch&amp;itbs=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3716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My haiku day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0510799">
            <a:off x="3613635" y="2001248"/>
            <a:ext cx="5105400" cy="5334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 Yonathan </a:t>
            </a:r>
            <a:r>
              <a:rPr lang="en-US" dirty="0" smtClean="0">
                <a:solidFill>
                  <a:schemeClr val="bg1"/>
                </a:solidFill>
              </a:rPr>
              <a:t>Tegegn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76399"/>
            <a:ext cx="3124200" cy="512649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9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4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1676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Me go home go to doctor                          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Doctor fix me yeah !!!                                               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Go home rest a bit   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2" name="Picture 2" descr="C:\Program Files (x86)\Microsoft Office\MEDIA\CAGCAT10\j024071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657600"/>
            <a:ext cx="1905000" cy="2989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10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4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1676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Weekend time go </a:t>
            </a:r>
            <a:r>
              <a:rPr lang="en-US" dirty="0" smtClean="0">
                <a:solidFill>
                  <a:srgbClr val="FFFF00"/>
                </a:solidFill>
              </a:rPr>
              <a:t>Salima </a:t>
            </a: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Swim in the big lake 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Go back home sweet home  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4" name="Picture 2" descr="http://t1.gstatic.com/images?q=tbn:ANd9GcQ-ns6VAEZkVpGne5jQs1sKu1xq6LMycZ9UvQFljQdHYbN_HBQy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581400"/>
            <a:ext cx="3255388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600200"/>
            <a:ext cx="7620000" cy="1828800"/>
          </a:xfr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School is awesome yeah!!!!!!!!!!!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I don’t like detentions ahh !!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Subjects are awesome   </a:t>
            </a:r>
          </a:p>
          <a:p>
            <a:endParaRPr lang="en-US" dirty="0"/>
          </a:p>
        </p:txBody>
      </p:sp>
      <p:pic>
        <p:nvPicPr>
          <p:cNvPr id="4099" name="Picture 3" descr="http://t1.gstatic.com/images?q=tbn:ANd9GcQPpA9xx7i6aLQNAniIJjcFnY1ubJeeLypH-IvNPxWAhP3DmrJ60VjR9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399" y="3505200"/>
            <a:ext cx="1990725" cy="2514600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76400"/>
          </a:xfr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 wake up in the morning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Feeling excited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Wanting to go school </a:t>
            </a:r>
          </a:p>
          <a:p>
            <a:endParaRPr lang="en-US" dirty="0"/>
          </a:p>
        </p:txBody>
      </p:sp>
      <p:pic>
        <p:nvPicPr>
          <p:cNvPr id="17410" name="Picture 2" descr="http://t2.gstatic.com/images?q=tbn:ANd9GcQGCzbtzjBhAQV13GG-i-MXk1vx9WljAsewLBko3UChZ0a3eyD5Gidmm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733800"/>
            <a:ext cx="2440779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229600" cy="1752600"/>
          </a:xfr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In the middle of school ha !!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I go for break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Me go home with cake </a:t>
            </a:r>
            <a:r>
              <a:rPr lang="en-US" dirty="0" smtClean="0"/>
              <a:t> </a:t>
            </a:r>
          </a:p>
          <a:p>
            <a:endParaRPr lang="en-US" dirty="0"/>
          </a:p>
        </p:txBody>
      </p:sp>
      <p:sp>
        <p:nvSpPr>
          <p:cNvPr id="1028" name="AutoShape 4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2" name="AutoShape 8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6" name="AutoShape 12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8" name="AutoShape 14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0" name="AutoShape 16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2" name="AutoShape 18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4" name="AutoShape 20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6" name="AutoShape 22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8" name="AutoShape 24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0" name="AutoShape 26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2" name="AutoShape 28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4" name="AutoShape 30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6" name="AutoShape 32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8" name="AutoShape 34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0" name="AutoShape 36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2" name="AutoShape 38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3" name="Picture 22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581400"/>
            <a:ext cx="3435246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828800"/>
          </a:xfr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 go home to do homework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And I have to play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Me tired go sleep </a:t>
            </a:r>
          </a:p>
          <a:p>
            <a:endParaRPr lang="en-US" dirty="0"/>
          </a:p>
        </p:txBody>
      </p:sp>
      <p:pic>
        <p:nvPicPr>
          <p:cNvPr id="4" name="Picture 2" descr="http://t2.gstatic.com/images?q=tbn:ANd9GcRs5c5y5c93S0T55ncvwkcGRd5CJAxZ56_EpLlnVgpBYyAXYfIZO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0"/>
            <a:ext cx="3294646" cy="2362200"/>
          </a:xfrm>
          <a:prstGeom prst="rect">
            <a:avLst/>
          </a:prstGeom>
          <a:noFill/>
        </p:spPr>
      </p:pic>
      <p:sp>
        <p:nvSpPr>
          <p:cNvPr id="17410" name="AutoShape 2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2" name="AutoShape 4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76400"/>
          </a:xfr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Wake up next morning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Get up sleepy head 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Me get ready to go school  </a:t>
            </a:r>
          </a:p>
          <a:p>
            <a:endParaRPr lang="en-US" dirty="0"/>
          </a:p>
        </p:txBody>
      </p:sp>
      <p:pic>
        <p:nvPicPr>
          <p:cNvPr id="18434" name="Picture 2" descr="http://t0.gstatic.com/images?q=tbn:ANd9GcRg2pZRkMuH0pUZZxH6Nj0yKqAtgi1zajM-FZpufd6VHWVHuuAzo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3581400"/>
            <a:ext cx="2640903" cy="2514600"/>
          </a:xfrm>
          <a:prstGeom prst="rect">
            <a:avLst/>
          </a:prstGeom>
          <a:noFill/>
        </p:spPr>
      </p:pic>
      <p:sp>
        <p:nvSpPr>
          <p:cNvPr id="18436" name="AutoShape 4" descr="data:image/jpeg;base64,/9j/4AAQSkZJRgABAQAAAQABAAD/2wCEAAkGBhMQERMUExQSFRUVFxwWGBcXFRwaHBQcFBsdFhgYGhkXHycfIBojGxQYIzEgJScpLCwsHCQxQTAqNS0rLCoBCQoKDgwOGQ8PGjAjHyA1LjIsLCwuLCwsLzUvLyw1Mi8sLDQsLSwsNCoqLCwpKi8sLCotLCwsLykpLSwsLCksLv/AABEIAH0AwQMBIgACEQEDEQH/xAAcAAACAgMBAQAAAAAAAAAAAAAABgUHAQMECAL/xABFEAACAQIDAwgHBwMBBgcAAAABAgMAEQQSIQUGMQcTFyJBUWHRMlJTcYGhsRQ0NXKRwfAjQmJDJIKSosLxFTNzg5Oy4f/EABkBAAIDAQAAAAAAAAAAAAAAAAACAQMEBf/EACsRAAIBAwQABAYDAQAAAAAAAAABAgMREhMhMVEyQWHhBCJxkdHwgaGxFP/aAAwDAQACEQMRAD8AndwNwMHi8DFLLEC5FiRbWwGp040xdE2zvZfTyo5JvwyH+dgpypIxVkVxirLYTeibZ3svp5UdE2zvZfTypyoqcV0NhHoTeibZ3svp5UdE2zvZfTypyooxXQYR6E3om2d7L6eVHRNs72X08qcqKMV0GEehN6Jtney+nlR0TbO9l9PKnKijFdBhHoTeibZ3svp5UdE2zvZfTypyrF6MV0GEehO6Jtney+nlR0TbO9l9PKnG9ZoxXQYR6E3om2d7L6eVHRNs72X08qcqKMV0GEehN6Jtney+nlR0TbO9l9PKnKijFdBhHoTeibZ3svp5UdE2zvZfTypyooxXQYR6E3om2d7L6eVHRNs72X08qcqKMV0GEehN6Jtney+nlUfvBya4CDDSyJCMyrcXta/6VYVQ2+P3Kf8AJ+9Q4q3BDhG3B5UooorIc89Jck34ZD/OwU5Um8k34ZD/ADsFOVbI8I6MPCgooophgrF6DSRtfBYsTEgyuL3RhewHjbQW8aqq1MFe1x4xy8xykxAVlB4sSB8Bf6CtwqEh2kriLM0edSC2VwQOqwOt6ziN7MOhtmLflFwPjRqxtdsjF+RNVhjaufB41JkDIwYH+WPjUDvNj5JZY8FAxSSUF5JBxhiGhI/zbgPjVid+CucsFubtob4oshhgjfEzjikdrR/+pIeqv18K5JptqNqWwOGB4AlpDr2FtFv7qmtlbKhwsSxxIFUfqx4ZmPEse+qq2XgI5tulVBMUUrPYsWtzfbduwyWpjLVlOON/N2229xq2pvBtPZw5ydMPiIAQGaPMjLc2F76D32IvTbsTbUeLhSaI3Vx28QRoVI7wRS9yjbUSHASqxGaS8SjvLdvwGtHJts18Ngow9wZC82U8VDWAB8bC/wAai+w8XKNXBO6tf6DjRUbtDbEWGjzzOEUC5J7SeAA4k+AqBwnKfg5JVivKjMQoLx5Rc8L63F+8ihbl0qkIu0mOFFfLHSlnaPKDhYS4/rSiPR2ijLpGe5n9G/xoJlOMd5MaK+Gktx4CojZG9uGxMLTJIAiemX6nN/mzcPfwpA5Vd4UnOHghmRlJLOUkBXUhVDFTbTU61NiqpXjCGS3LVhmDgMpBB1BBuD7iK2VEbEx+GypDBLC+RAAqSKxCoAt7KeHD9al6gti7q4VDb4/cp/yfvUzUNvj9yn/J+9Q+CXweVKKKKxHNPSXJN+GQ/wA7BTlSbyTfhkP87BTlWyPCOjDwoKKKKYYwaUN9NosGWIaLbM3+VyQB7tKcDS/vZsbnY+cUddBwH9y9o/eqK8W4PEsptKW4i19RyZSDpob6i4076+ayBeuSbht3NmLNOQAFJDWHBSSdB/OysbuSB8dtJyeuJI4hfsVE0HuJualN3dlnDw2I67dZvDsA+A+dLO8OxsXDjftWCAfnQqzQsQA2XS/WI0t2g3BHia69GLjBJnK+IfzKSV0n7DZtLHiGKSRuCIzMO7KL3H6VU/J5szEzGeeGZImJEbM8ee5e7m1+GoGvjTdymbT5vAut9ZWEY16wF8zg94str+NfG4mC5jAxAjrSXkP+/wAAfgFp3K0blE46tdR8oq4q7cOMwGIjxOJ5rF3PVZwSFKk9UDTIdOwGrF2Pt1MTh1mU2VkN8x9EliHB91jr8aUOVHHAYZEJ6zyBgPBAcx/5gK5ER8JsRr3VpNbdoEzAD45PrS3ySYkXo1ZxW6SuSWwsYNpbQmxUlvs+F0iVvRHc5vpey3+I7q5dp4b/AMY2jG8Q/oQWEs9uq1mz5VPbb0R7yeFq59w93UmwuaVnaNnY8zeyErZQz21bhwJtT7h8ZBE0cCmJGykpHoLBeLkDt8KbKz2Jp03Uppz4e/1N29U0gwWJMdw/NOVA4jTU++16WuSja0MuEOG6udCxZT/erm+bxGuU+4d9NuHx8bs6K6My6OMwZxfsKjh8aqvfTYL7JxUeKwxKxsxKj1GGrRn/AAIvp3XHZTxdw+IbhJVVulsyytmbnYTDpKiRDJKQXViWBtqo63YDwFV1DsmHFbdMSRoIYicyBQFPMrZrjxkNqtM7SAw3PnQc3zp8OrntVe8juGLvisS3pMQl/FiZG/6aYWrGLlCCXr9iwtn7Bw8DZooY42IsSqgEjja47NBUhXHBtaJ5XhV1aRACyjUqDwv2X8ONdlKbI2t8oVDb4/cp/wAn71M1Db4/cp/yfvUPgl8HlSiiisRzT0lyTfhkP87BTlSbyTfhkP8AOwU5Vsjwjow8KCiiubHY5IUaSRgiKLsxNgBTDcHTWCKUG3rxs+uEwTsh4STsIw3iEJzWqH2pv7tDByRxzYbDlpfQVJDc6hRrc21NTYol8RBbu9voxvk3Vw5kLlTrrlv1bnwHnX1g9h4dHzoozDT0rhT4C+hqMh3g2gdG2cQe/wC0x5f14/Ks7k7tSYNZmlZTJPJzjKpJVONgCeJ62pqvSgt7Firyk0le38oZXHheo/aEzKhKrnIGiP1Qx/PwHzrvkW/Zf42rllBHrD/3B+9EixFa71bB2hjpELpAI4/RjE+a9+N3tck2t4VLjGY+wVcJh1sLAnEXUW0GgW9qY5zr/wBv+mtVUynfYWNBRbkpO754/Ar4Tc5pJufxsgmkHCNRaNLcBY6kDu/W9Se9GyDisLJEpAY2Zb8LqbgH38KlaKXJ3uOqMFFx75K92BsXasKmJGSCO5Ys5Rst+JW1z2f9qnd3sdgMJJlGIWTESMA0rXZnYnRc3ogeF607Wxn2rHpg/wDSRecnANucsLhCR/bqtx23qYh3XwiurjDxBlNwcvAjgbcKscuzJTpWdqe+O2+/2InA7CxWAx0s8MYxEc17qrqJEzNn1zdW4Ol9akdobvYrajxfaYxh8PG2Yx84HklPDUr1QLafE00wkn1j7nUfJa64o/8AH/mvVkZXH/54pY326/dzh3i2e02DnhjsGeJkXuuRYD3dlIO6O5e0o1aJpThYXbM4UqZG7DlIvl0HG/wq0xRarLkToRnJSfkcOx9iQ4SMJCoUcSeJc9rM3EnxNd9FFQXJJKyCobfH7lP+T96maht8fuU/5P3qHwD4PKlFFFYjmnpLkm/DIf52CnKk3km/DIf52CnKtkeEdGHhQUo7clWbaeFw0lsixtiMp4SOCVQEduXKzWpuqA27ufHi58POXdHgYEFf7gDmym/DW+o7zTCVU3Hb0J0iqyxX+2bwovFcMAf/AIxn/wDu4/SrMlkCqWOgAuT4DU1W/JREZ58bi24u+Uf7xMhHwGSpRVX+aUIdu/2LJBtS5tLe8h5I8LBJini/8zIQqoeOUseL2/tFzX1v7vAcFg3dfTbqJ4M1+t8ACaW92cY4wMeHwKGSZ1LSzsCIomk1Ylz6bjTRb8KCalW0sF7/AMDDujvYm0omcR5GRsrKxuNRcEG3Ctu2ttw4UDOVzNosccZeRyOIVf34Vy7L2TDsbAuWOfKDJI3rtYAADu4ACtG52EaSM4uYFp8T1rDQRR/6cYPYttSBxpZIaE52UX4vMg8XyglpVhTDTLI7Kq89ZPSNrlQL2401E/p30oYQfattyv1SmGTKth2jqDL3nMzmt+/eNb+jhENmxLhWI7EuAR8SfkaplHdJBTrSUJTk72dl++rPraO+uRS8OGmnjU2MoFkNtDlNiSL9trVLbB2yuLgWUKyAkgg9mXjY9o8a7YYVRVVRZVAVR3ACwFcG8eN5nCTuNCIyB726o+bVXs9ki+043lKW1uLCpubjEM2OxkrBVLZQzHhmJa3ibBdBUvs3fpJsWkAikUMSA79U6KWBKkaAgdtcXJ5u8OYSWTrXYtEp9FP7c9vXOXj2Dhxo3RX7XtXFYnUrECqkeP8ATUgHj1VY28auaTbMVOVSMKaW2T92P8+JSJGeRlVFFyzqLAfmWlnaXKE2HRJvsUn2dzZZCwUt2ghNSLgEjNa9Rm/G10fGYbCM6rCGWWci9m/uVSvflHDvYVK7T2XNtcohRsPhFbMSy5ZJ7aDKnFVsTx1p4xsPUqyk5Rpvdf7+Bkxm8cMUMcpLHnFzRoqlnkuM1lUa6DieAqA2ZymRywTTNEyLG4jRbhmmZgSEUD+7T9Kk950iwmFxE6qodYOaVu4eiijuGZhw40vclW7WWBcRJqSWMSnhGD1Wcf5NltfuHjTiylU1FBdDBuhtXG4jnHxUCwobc0NQ3bcMCb92th7qZawFrNQaoRcVZu4VDb4/cp/yfvUzUNvj9yn/ACfvUPgl8HlSiiisRzT0lyTfhkP87BTlSbyTfhkP87BTlWyPCOjDwoKKKKYYTeUTeqKDByxiRDLIpjCBgWGbqsSBwAF/jXxyaGKDZ8V5Iw0jFyC4Bu5sotfjYKKZxsPDC55iC5JJPNrqTxJ0418Ju5hVcOMPhw4NwwiS4Pfe171Jn056me3QjctRbmcN6vONf35dPlepPA7/AMLRRR4SOSeYooESqVCEAA53YZVUd4vTfjsBHMhSVEdT/aygj9DXzgdmQwLlijjjHcihb/pQQ6U9Ryi+RF5TWnGy0EpQuZF5wxghR6RAF9bA2F+21627M32STCxRYVWeZYgGUqVSHIti8rnTKLE2BN+FPGLwaSoUkRXVtCrAEH3g1pwuyYYkMccUaIb3VVABvobgcdKgHSlm5J8q3qVLydbXEX2jKrzYmZhlUC3V6xZ2c9VVudSeHdW/fLFnD7UwkswAVY42yrchbFg4F9TYm/edKs/BbHhw4yxRRxrxIRQMx7L241r2hsaGcKJo45ALv11BseAAvw//AClfIq+HkqahfdO/9izLvPE/Uwv+1S24R+iumrPIRZVB+PhUTyn4gx4WOPTPLIARf1FzaeGYj9KfMPs5IkyRoqAIdFUAXbwHur7xGBRmuyIxVlIzKDa4ANr8KrSSdy+cZzg4t8kFiIvseAfKD/Rw+luOidVvg16VuTraAiwxjhXncRJIWYagQqtlEkjgaLa5tqTfSrKOHBGVgCNUYHgVbvHdqK+dnbLjw6hYo0jA4hFADeJt206VlYidNucZJ7JWKuk2qmF29NJiNFBIzZScuaNcjWGtrdo76dsFvPJjZFGDj/ohhzmIlUhSAblY1NizHv0tU1itgYaZg8kMUjDQM6BiB3XI4V3pGFAAAAGgAFre6nK4UZRb32bv6iBywbQy4aKAHrTSDTvCa2/4mX9KddkYAQQQxDhGir/wgCts+CjcguiMRwLKDb3XrfQWRp2m5vzsFFFFBaFQ2+P3Kf8AJ+9TNQ2+P3Kf8n71D4IfB5UooorEc09Jck34ZD/OwU5Um8k34ZD/ADsFOVbI8I6MPCgoorFMMRm3MQRHkXNmlPNjKQG63pFbkC4TMRrxtWndLGNJh1V785ETDIDxzRHLc2J1K2b41JSYNGZWZVLL6JIBK342PZRh8EkZYoiqXN2IUAse8kcTQJi8rm5hSLiGlgOJiizA4eX7Z29eIgPzdzxv/VW3+Ip7rW0AJJsLkWJtxAvYHw1P61JE4ZeZHbBhXK0q/wCuxlB/xb0OPDq2Nu8mpRqxHGFAAAAAsAOwDsrLrcWNQOlZWFXD7Sf7cjnPzOIDQoSRlvEc0ZWxvdxzupAv1aaclx765jsqLKq83HlQ3UZBZD3qLaH3V1igWEXG9yB3vQfZ72uedh7bXvMikX7iGI9xrXumcyYjUg884MRNzBawCa9htnFtLPpU3isEkos6q442ZQRcdtjX1HhVViwVQzAAsALkLwBPE2oIweeRsycfGlg4SJsXjec0VUhObMVKXD5mBB6p0GtNFcjbKiLl+ajzHUtkFz7za9BM45WOTdWeR8JA0ty5XUniwucrHxK2J99SOLNkY3y6Hrerpx+HGtgWsOtxaglKysLW6943aGRRzoiRudRyyYhLkCQ31Dk3vfjfiRTOK58Ns+OIWjRE/KoHDhwrooIhHFWM0Vis0DhUNvj9yn/J+9TNQ2+P3Kf8n71D4IfB5UooorEc09Jck34ZD/OwU5V502Dyr4jBQJDEiZVA1J1Nxx4VIdOeM9SP5eVaYzSRsjVilYvuiqE6c8Z6kfy8qOnPGepH8vKp1ENqxL7oqhOnPGepH8vKjpzxnqR/Lyo1EGrEvuiqE6c8Z6kfy8qOnPGepH8vKjUQasS+6KoTpzxnqR/Lyo6c8Z6kfy8qNRBqxL7oqhOnPGepH8vKjpzxnqR/Lyo1EGrEvuiqE6c8Z6kfy8qOnPGepH8vKjUQasS+6KoTpzxnqR/Lyo6c8Z6kfy8qNRBqxL7oqhOnPGepH8vKjpzxnqR/Lyo1EGrEvuiqE6c8Z6kfy8qOnPGepH8vKjUQasS+6KoTpzxnqR/Lyo6c8Z6kfy8qNRBqxL7qG3x+5T/k/eqd6c8Z6kfy8q0Y7lmxM8bRvGhVxlOtuPjaodRWIdWNivaKxmorMYj/2Q=="/>
          <p:cNvSpPr>
            <a:spLocks noChangeAspect="1" noChangeArrowheads="1"/>
          </p:cNvSpPr>
          <p:nvPr/>
        </p:nvSpPr>
        <p:spPr bwMode="auto">
          <a:xfrm>
            <a:off x="63500" y="-584200"/>
            <a:ext cx="1838325" cy="11906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pic>
        <p:nvPicPr>
          <p:cNvPr id="5" name="Content Placeholder 4" descr="imagesCADIHGG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3581400"/>
            <a:ext cx="3099680" cy="2514600"/>
          </a:xfr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600200"/>
            <a:ext cx="8229600" cy="1676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>
            <a:norm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  First period is English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  We have cool teacher 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  Mr. Tomlinson 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7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pic>
        <p:nvPicPr>
          <p:cNvPr id="5" name="Content Placeholder 4" descr="imagesCA3GA3Q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399" y="3810000"/>
            <a:ext cx="2141955" cy="2209800"/>
          </a:xfr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600200"/>
            <a:ext cx="8229600" cy="1676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>
            <a:norm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Other subjects then break time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I have a sandwich 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Me share with my friends  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8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pic>
        <p:nvPicPr>
          <p:cNvPr id="5" name="Content Placeholder 4" descr="imagesCAGJKHB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399" y="3657600"/>
            <a:ext cx="2675591" cy="2362200"/>
          </a:xfr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600200"/>
            <a:ext cx="8229600" cy="1676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>
            <a:norm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Me sick I want to go home 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Go secretary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Calling my mummy 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145</TotalTime>
  <Words>167</Words>
  <Application>Microsoft Office PowerPoint</Application>
  <PresentationFormat>On-screen Show (4:3)</PresentationFormat>
  <Paragraphs>42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Apex</vt:lpstr>
      <vt:lpstr>My haiku day</vt:lpstr>
      <vt:lpstr>1st haiku </vt:lpstr>
      <vt:lpstr>2nd haiku </vt:lpstr>
      <vt:lpstr>3rd haiku </vt:lpstr>
      <vt:lpstr>4th haiku </vt:lpstr>
      <vt:lpstr>5th haiku </vt:lpstr>
      <vt:lpstr>6th haiku </vt:lpstr>
      <vt:lpstr>7th haiku </vt:lpstr>
      <vt:lpstr>8th haiku </vt:lpstr>
      <vt:lpstr>9th haiku </vt:lpstr>
      <vt:lpstr>10th haiku </vt:lpstr>
    </vt:vector>
  </TitlesOfParts>
  <Company>Bishop Mackenzie International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haiku day</dc:title>
  <dc:creator>yonathan.tegegn</dc:creator>
  <cp:lastModifiedBy>Aida</cp:lastModifiedBy>
  <cp:revision>9</cp:revision>
  <dcterms:created xsi:type="dcterms:W3CDTF">2012-02-22T08:44:44Z</dcterms:created>
  <dcterms:modified xsi:type="dcterms:W3CDTF">2012-02-22T17:11:08Z</dcterms:modified>
</cp:coreProperties>
</file>